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wav" ContentType="audio/wav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0" d="100"/>
          <a:sy n="80" d="100"/>
        </p:scale>
        <p:origin x="-50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media1.wav>
</file>

<file path=ppt/media/media2.wav>
</file>

<file path=ppt/media/media3.wav>
</file>

<file path=ppt/media/media4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D28F2F-E669-C546-9BCE-4CE3BEE1CF22}" type="datetimeFigureOut">
              <a:rPr lang="en-US" smtClean="0"/>
              <a:t>3/5/15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93C48-6BCB-0F4F-B336-46080C0027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424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93C48-6BCB-0F4F-B336-46080C00274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476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0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</a:pPr>
            <a:endParaRPr sz="32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3/5/15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3/5/15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3/5/15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3/5/15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3/5/15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3/5/15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3/5/15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3/5/15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3/5/15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3/5/15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3/5/15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3/5/15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01F9CA3-105E-4857-9057-6DB6197DA786}" type="datetimeFigureOut">
              <a:rPr lang="en-US" smtClean="0"/>
              <a:t>3/5/15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68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2.wav"/><Relationship Id="rId2" Type="http://schemas.openxmlformats.org/officeDocument/2006/relationships/audio" Target="../media/media2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3.wav"/><Relationship Id="rId2" Type="http://schemas.openxmlformats.org/officeDocument/2006/relationships/audio" Target="../media/media3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1" Type="http://schemas.microsoft.com/office/2007/relationships/media" Target="../media/media4.wav"/><Relationship Id="rId2" Type="http://schemas.openxmlformats.org/officeDocument/2006/relationships/audio" Target="../media/media4.wav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en-US" sz="2800" b="1" dirty="0" smtClean="0"/>
              <a:t>Privilege Escalation Vulnerabilities Brought By Downloaded Apps</a:t>
            </a:r>
            <a:endParaRPr lang="en-US" sz="28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775262"/>
            <a:ext cx="6498159" cy="916641"/>
          </a:xfrm>
        </p:spPr>
        <p:txBody>
          <a:bodyPr/>
          <a:lstStyle/>
          <a:p>
            <a:pPr algn="r"/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Rishi </a:t>
            </a:r>
            <a:r>
              <a:rPr lang="en-US" dirty="0" err="1" smtClean="0"/>
              <a:t>Wadhwani</a:t>
            </a:r>
            <a:endParaRPr lang="en-US" dirty="0" smtClean="0"/>
          </a:p>
          <a:p>
            <a:pPr algn="r"/>
            <a:r>
              <a:rPr lang="en-US" dirty="0" smtClean="0">
                <a:sym typeface="Wingdings"/>
              </a:rPr>
              <a:t></a:t>
            </a:r>
            <a:r>
              <a:rPr lang="en-US" dirty="0" err="1" smtClean="0"/>
              <a:t>Basundhara</a:t>
            </a:r>
            <a:r>
              <a:rPr lang="en-US" dirty="0" smtClean="0"/>
              <a:t> </a:t>
            </a:r>
            <a:r>
              <a:rPr lang="en-US" dirty="0" err="1" smtClean="0"/>
              <a:t>Dey</a:t>
            </a: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71950" y="52324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478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Introduction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dirty="0" smtClean="0"/>
              <a:t>Mobile phones are a vital part of all our lives today with their use ranging from the basic use of a phone such as making call all the way up to accessing secure data such as bank documents and details.</a:t>
            </a:r>
          </a:p>
          <a:p>
            <a:pPr algn="just"/>
            <a:r>
              <a:rPr lang="en-US" dirty="0" smtClean="0"/>
              <a:t>With the advancement of mobile phones and mobile applications, there also comes the need of higher security.</a:t>
            </a:r>
          </a:p>
          <a:p>
            <a:pPr algn="just"/>
            <a:r>
              <a:rPr lang="en-US" dirty="0" smtClean="0"/>
              <a:t>This project will cover the topic of how mobile applications leak out data or cause vulnerabilities due to privilege escalation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580072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9434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Approach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just"/>
            <a:r>
              <a:rPr lang="en-US" dirty="0" smtClean="0"/>
              <a:t>In our case, we would like to design a mobile application to demonstrate these how few of the downloaded apps cause security issues and gain elevated privileges.</a:t>
            </a:r>
          </a:p>
          <a:p>
            <a:pPr algn="just"/>
            <a:r>
              <a:rPr lang="en-US" dirty="0" smtClean="0"/>
              <a:t>Our app would be a simple app (most likely on the Android platform) that would carry out certain basic tasks but at the same time cause security issues.</a:t>
            </a:r>
          </a:p>
          <a:p>
            <a:pPr algn="just"/>
            <a:r>
              <a:rPr lang="en-US" dirty="0" smtClean="0"/>
              <a:t>Once we have demonstrated these vulnerabilities, our next step would be to try and change the app to one where the privilege escalation flaw can be prevented.</a:t>
            </a: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594360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019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5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 smtClean="0"/>
              <a:t>Issues in Android</a:t>
            </a:r>
            <a:br>
              <a:rPr lang="en-US" sz="4000" b="1" dirty="0" smtClean="0"/>
            </a:br>
            <a:r>
              <a:rPr lang="en-US" sz="4000" b="1" dirty="0" smtClean="0"/>
              <a:t>Permission </a:t>
            </a:r>
            <a:r>
              <a:rPr lang="en-US" sz="4000" b="1" dirty="0"/>
              <a:t>M</a:t>
            </a:r>
            <a:r>
              <a:rPr lang="en-US" sz="4000" b="1" dirty="0" smtClean="0"/>
              <a:t>echanism</a:t>
            </a:r>
            <a:endParaRPr lang="en-US" sz="4000" b="1" dirty="0"/>
          </a:p>
        </p:txBody>
      </p:sp>
      <p:pic>
        <p:nvPicPr>
          <p:cNvPr id="10" name="Content Placeholder 9" descr="Screen Shot 2015-03-05 at 12.55.59 AM.png"/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524" r="-4524"/>
          <a:stretch>
            <a:fillRect/>
          </a:stretch>
        </p:blipFill>
        <p:spPr>
          <a:xfrm>
            <a:off x="-885" y="1600200"/>
            <a:ext cx="9145770" cy="3289300"/>
          </a:xfrm>
        </p:spPr>
      </p:pic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549275" y="5318125"/>
            <a:ext cx="8042276" cy="62547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TOCTOU Attack – Time of Check to Time of Use attack.</a:t>
            </a:r>
            <a:endParaRPr lang="en-US" dirty="0"/>
          </a:p>
        </p:txBody>
      </p:sp>
      <p:pic>
        <p:nvPicPr>
          <p:cNvPr id="12" name="Sound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5600" y="5943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08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5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References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en-US" dirty="0"/>
              <a:t>Xing, L., Pan, X., Wang, R., Yuan, K., &amp; Wang, X. (</a:t>
            </a:r>
            <a:r>
              <a:rPr lang="en-US" dirty="0" smtClean="0"/>
              <a:t>2014)</a:t>
            </a:r>
            <a:r>
              <a:rPr lang="en-US" dirty="0"/>
              <a:t>. </a:t>
            </a:r>
            <a:r>
              <a:rPr lang="en-US" b="1" dirty="0"/>
              <a:t>Upgrading Your Android, Elevating My Malware: Privilege Escalation Through Mobile OS </a:t>
            </a:r>
            <a:r>
              <a:rPr lang="en-US" b="1" dirty="0" smtClean="0"/>
              <a:t>Updating</a:t>
            </a:r>
            <a:r>
              <a:rPr lang="en-US" dirty="0" smtClean="0"/>
              <a:t>.</a:t>
            </a:r>
          </a:p>
          <a:p>
            <a:pPr algn="just"/>
            <a:r>
              <a:rPr lang="en-US" dirty="0"/>
              <a:t>Fang, Z., Han, W., &amp; Li, Y. (</a:t>
            </a:r>
            <a:r>
              <a:rPr lang="en-US" dirty="0" smtClean="0"/>
              <a:t>2014)</a:t>
            </a:r>
            <a:r>
              <a:rPr lang="en-US" dirty="0"/>
              <a:t>. </a:t>
            </a:r>
            <a:r>
              <a:rPr lang="en-US" b="1" dirty="0"/>
              <a:t>Permission based Android security: Issues and countermeasures</a:t>
            </a:r>
            <a:r>
              <a:rPr lang="en-US" dirty="0" smtClean="0"/>
              <a:t>.</a:t>
            </a:r>
          </a:p>
          <a:p>
            <a:pPr algn="just"/>
            <a:r>
              <a:rPr lang="en-US" dirty="0" err="1"/>
              <a:t>Geneiatakis</a:t>
            </a:r>
            <a:r>
              <a:rPr lang="en-US" dirty="0"/>
              <a:t>, D., </a:t>
            </a:r>
            <a:r>
              <a:rPr lang="en-US" dirty="0" err="1"/>
              <a:t>Fovino</a:t>
            </a:r>
            <a:r>
              <a:rPr lang="en-US" dirty="0"/>
              <a:t>, I., </a:t>
            </a:r>
            <a:r>
              <a:rPr lang="en-US" dirty="0" err="1"/>
              <a:t>Kounelis</a:t>
            </a:r>
            <a:r>
              <a:rPr lang="en-US" dirty="0"/>
              <a:t>, I., &amp; </a:t>
            </a:r>
            <a:r>
              <a:rPr lang="en-US" dirty="0" err="1"/>
              <a:t>Stirparo</a:t>
            </a:r>
            <a:r>
              <a:rPr lang="en-US" dirty="0"/>
              <a:t>, P. (</a:t>
            </a:r>
            <a:r>
              <a:rPr lang="en-US" dirty="0" smtClean="0"/>
              <a:t>2014)</a:t>
            </a:r>
            <a:r>
              <a:rPr lang="en-US" dirty="0"/>
              <a:t>. </a:t>
            </a:r>
            <a:r>
              <a:rPr lang="en-US" b="1" dirty="0"/>
              <a:t>A Permission verification approach for android mobile applications</a:t>
            </a:r>
            <a:r>
              <a:rPr lang="en-US" dirty="0" smtClean="0"/>
              <a:t>.</a:t>
            </a:r>
          </a:p>
          <a:p>
            <a:pPr algn="just"/>
            <a:r>
              <a:rPr lang="en-US" dirty="0" err="1"/>
              <a:t>Magdy</a:t>
            </a:r>
            <a:r>
              <a:rPr lang="en-US" dirty="0"/>
              <a:t>, A., </a:t>
            </a:r>
            <a:r>
              <a:rPr lang="en-US" dirty="0" err="1"/>
              <a:t>Mahros</a:t>
            </a:r>
            <a:r>
              <a:rPr lang="en-US" dirty="0"/>
              <a:t>, M., &amp; </a:t>
            </a:r>
            <a:r>
              <a:rPr lang="en-US" dirty="0" err="1"/>
              <a:t>Hemayed</a:t>
            </a:r>
            <a:r>
              <a:rPr lang="en-US" dirty="0"/>
              <a:t>, E. (</a:t>
            </a:r>
            <a:r>
              <a:rPr lang="en-US" dirty="0" smtClean="0"/>
              <a:t>2014)</a:t>
            </a:r>
            <a:r>
              <a:rPr lang="en-US" dirty="0"/>
              <a:t>. </a:t>
            </a:r>
            <a:r>
              <a:rPr lang="en-US" b="1" dirty="0"/>
              <a:t>Firewall-based Solution for Preventing Privilege Escalation Attacks in Android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072650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108</TotalTime>
  <Words>337</Words>
  <Application>Microsoft Macintosh PowerPoint</Application>
  <PresentationFormat>On-screen Show (4:3)</PresentationFormat>
  <Paragraphs>19</Paragraphs>
  <Slides>5</Slides>
  <Notes>1</Notes>
  <HiddenSlides>0</HiddenSlides>
  <MMClips>4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Breeze</vt:lpstr>
      <vt:lpstr>Privilege Escalation Vulnerabilities Brought By Downloaded Apps</vt:lpstr>
      <vt:lpstr>Introduction</vt:lpstr>
      <vt:lpstr>Approach</vt:lpstr>
      <vt:lpstr>Issues in Android Permission Mechanism</vt:lpstr>
      <vt:lpstr>References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Vulnerabilities Brought By Downloaded Apps</dc:title>
  <dc:creator>Rishi W</dc:creator>
  <cp:lastModifiedBy>Rishi W</cp:lastModifiedBy>
  <cp:revision>7</cp:revision>
  <dcterms:created xsi:type="dcterms:W3CDTF">2015-03-05T05:08:53Z</dcterms:created>
  <dcterms:modified xsi:type="dcterms:W3CDTF">2015-03-05T06:57:24Z</dcterms:modified>
</cp:coreProperties>
</file>

<file path=docProps/thumbnail.jpeg>
</file>